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7" r:id="rId3"/>
    <p:sldId id="268" r:id="rId4"/>
    <p:sldId id="273" r:id="rId5"/>
    <p:sldId id="282" r:id="rId6"/>
    <p:sldId id="276" r:id="rId7"/>
    <p:sldId id="278" r:id="rId8"/>
    <p:sldId id="260" r:id="rId9"/>
    <p:sldId id="286" r:id="rId10"/>
    <p:sldId id="284" r:id="rId11"/>
    <p:sldId id="288" r:id="rId12"/>
    <p:sldId id="289" r:id="rId13"/>
    <p:sldId id="283" r:id="rId14"/>
    <p:sldId id="285" r:id="rId15"/>
    <p:sldId id="271" r:id="rId16"/>
    <p:sldId id="287" r:id="rId17"/>
    <p:sldId id="270" r:id="rId18"/>
    <p:sldId id="265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76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72A857-006C-DE40-B02D-C8E5309D27C9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68E19-5E2B-8447-AC27-D49CE8240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18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68E19-5E2B-8447-AC27-D49CE8240BD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238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26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39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2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96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71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24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10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11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82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02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3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11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6830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-1216424" y="903110"/>
            <a:ext cx="11344369" cy="11344369"/>
          </a:xfrm>
          <a:prstGeom prst="ellipse">
            <a:avLst/>
          </a:prstGeom>
          <a:solidFill>
            <a:schemeClr val="accent2"/>
          </a:solidFill>
          <a:ln w="28575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90" y="2637653"/>
            <a:ext cx="2600769" cy="26148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82100" y="3344501"/>
            <a:ext cx="48013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歐噴</a:t>
            </a:r>
            <a:r>
              <a:rPr lang="zh-TW" altLang="en-US" sz="600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。</a:t>
            </a:r>
            <a:r>
              <a:rPr lang="zh-TW" altLang="en-US" sz="600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豆</a:t>
            </a:r>
            <a:r>
              <a:rPr lang="zh-TW" altLang="en-US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知識</a:t>
            </a:r>
            <a:endParaRPr lang="en-US" sz="6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46334" y="266890"/>
            <a:ext cx="235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Pixnet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Hackathon</a:t>
            </a:r>
            <a:r>
              <a:rPr lang="en-US" dirty="0" smtClean="0">
                <a:solidFill>
                  <a:schemeClr val="bg1"/>
                </a:solidFill>
              </a:rPr>
              <a:t> 2015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482100" y="4538878"/>
            <a:ext cx="37453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HT" dirty="0" smtClean="0">
                <a:solidFill>
                  <a:schemeClr val="bg1"/>
                </a:solidFill>
              </a:rPr>
              <a:t>2015-08-01 - </a:t>
            </a:r>
            <a:r>
              <a:rPr lang="zh-CHT" altLang="en-US" dirty="0" smtClean="0">
                <a:solidFill>
                  <a:schemeClr val="bg1"/>
                </a:solidFill>
              </a:rPr>
              <a:t>所以我說那個醬汁呢</a:t>
            </a:r>
            <a:r>
              <a:rPr lang="zh-TW" altLang="en-US" dirty="0" smtClean="0">
                <a:solidFill>
                  <a:schemeClr val="bg1"/>
                </a:solidFill>
              </a:rPr>
              <a:t>？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314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18" y="912345"/>
            <a:ext cx="8864621" cy="5173382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4624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50" y="924674"/>
            <a:ext cx="8864360" cy="515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20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96" y="887687"/>
            <a:ext cx="8928364" cy="520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345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22482" y="1339334"/>
            <a:ext cx="6340197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整合</a:t>
            </a:r>
            <a:r>
              <a:rPr lang="en-US" altLang="zh-TW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en-US" altLang="zh-TW" sz="8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5</a:t>
            </a:r>
            <a:r>
              <a:rPr lang="en-US" altLang="zh-TW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0+ </a:t>
            </a:r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項</a:t>
            </a:r>
            <a:endParaRPr lang="en-US" altLang="zh-TW" sz="8000" dirty="0" smtClean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你覺得無用的</a:t>
            </a:r>
            <a:endParaRPr lang="en-US" altLang="zh-TW" sz="8000" dirty="0" smtClean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en-US" altLang="zh-TW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Open Data </a:t>
            </a:r>
            <a:endParaRPr lang="en-US" sz="8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4282614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2" name="Rectangle 1"/>
          <p:cNvSpPr/>
          <p:nvPr/>
        </p:nvSpPr>
        <p:spPr>
          <a:xfrm rot="20357669">
            <a:off x="-1053343" y="1907940"/>
            <a:ext cx="11232611" cy="2408743"/>
          </a:xfrm>
          <a:prstGeom prst="rect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20389310">
            <a:off x="2911870" y="407594"/>
            <a:ext cx="812438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 smtClean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27.8K</a:t>
            </a:r>
            <a:endParaRPr lang="en-US" sz="20000" b="1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0243" y="46750"/>
            <a:ext cx="6032421" cy="71096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內政部</a:t>
            </a:r>
            <a:r>
              <a:rPr lang="en-US" altLang="zh-TW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統計週報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衛生福利部</a:t>
            </a:r>
            <a:r>
              <a:rPr lang="en-US" altLang="zh-TW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國人死因統計結果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交通部</a:t>
            </a:r>
            <a:r>
              <a:rPr lang="en-US" altLang="zh-TW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國道統計資料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國立故宮博物院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高雄港統計年報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g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0v 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立委投票指南</a:t>
            </a:r>
            <a:endParaRPr lang="en-US" sz="2400" dirty="0" smtClean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各級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學校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公園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 </a:t>
            </a:r>
            <a:r>
              <a:rPr lang="en-US" sz="2400" dirty="0" err="1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wifi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熱點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停車場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景點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住宿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臺北市104年度颱風期間開放停車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學校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臺北市公私立醫療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院所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臺北市垃圾資源回收、廚餘回收限時收受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臺北捷運系統票價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資料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臺北市104年度颱風期間開放停車學校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臺北市公私立醫療院所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臺北市垃圾資源回收、廚餘回收限時收受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61169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16927" y="478556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觀光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6927" y="4804559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自然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35041" y="1861950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生活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35041" y="3271334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醫療</a:t>
            </a:r>
          </a:p>
        </p:txBody>
      </p:sp>
      <p:sp>
        <p:nvSpPr>
          <p:cNvPr id="8" name="Rectangle 7"/>
          <p:cNvSpPr/>
          <p:nvPr/>
        </p:nvSpPr>
        <p:spPr>
          <a:xfrm>
            <a:off x="616927" y="1989232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理財</a:t>
            </a:r>
          </a:p>
        </p:txBody>
      </p:sp>
      <p:sp>
        <p:nvSpPr>
          <p:cNvPr id="9" name="Rectangle 8"/>
          <p:cNvSpPr/>
          <p:nvPr/>
        </p:nvSpPr>
        <p:spPr>
          <a:xfrm>
            <a:off x="3735041" y="478556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交通</a:t>
            </a:r>
          </a:p>
        </p:txBody>
      </p:sp>
      <p:sp>
        <p:nvSpPr>
          <p:cNvPr id="10" name="Rectangle 9"/>
          <p:cNvSpPr/>
          <p:nvPr/>
        </p:nvSpPr>
        <p:spPr>
          <a:xfrm>
            <a:off x="616927" y="3271334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政治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35041" y="4804559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其他</a:t>
            </a:r>
          </a:p>
        </p:txBody>
      </p:sp>
      <p:sp>
        <p:nvSpPr>
          <p:cNvPr id="14" name="Right Triangle 13"/>
          <p:cNvSpPr/>
          <p:nvPr/>
        </p:nvSpPr>
        <p:spPr>
          <a:xfrm flipH="1">
            <a:off x="5559778" y="3725699"/>
            <a:ext cx="3584222" cy="3100638"/>
          </a:xfrm>
          <a:prstGeom prst="rtTriangle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604000" y="1568763"/>
            <a:ext cx="2134569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8</a:t>
            </a:r>
            <a:endParaRPr lang="en-US" sz="30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15020" y="5620166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dirty="0" smtClean="0">
                <a:solidFill>
                  <a:srgbClr val="FFFFFF"/>
                </a:solidFill>
                <a:latin typeface="儷黑 Pro"/>
                <a:ea typeface="儷黑 Pro"/>
                <a:cs typeface="儷黑 Pro"/>
              </a:rPr>
              <a:t>分類</a:t>
            </a:r>
            <a:endParaRPr lang="en-US" sz="6000" dirty="0">
              <a:solidFill>
                <a:srgbClr val="FFFFFF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321400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4" name="Right Triangle 13"/>
          <p:cNvSpPr/>
          <p:nvPr/>
        </p:nvSpPr>
        <p:spPr>
          <a:xfrm flipH="1">
            <a:off x="5559778" y="3725699"/>
            <a:ext cx="3584222" cy="3100638"/>
          </a:xfrm>
          <a:prstGeom prst="rtTriangle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604000" y="1568763"/>
            <a:ext cx="2134569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8</a:t>
            </a:r>
            <a:endParaRPr lang="en-US" sz="30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15020" y="5620166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dirty="0" smtClean="0">
                <a:solidFill>
                  <a:srgbClr val="FFFFFF"/>
                </a:solidFill>
                <a:latin typeface="儷黑 Pro"/>
                <a:ea typeface="儷黑 Pro"/>
                <a:cs typeface="儷黑 Pro"/>
              </a:rPr>
              <a:t>分類</a:t>
            </a:r>
            <a:endParaRPr lang="en-US" sz="6000" dirty="0">
              <a:solidFill>
                <a:srgbClr val="FFFFFF"/>
              </a:solidFill>
              <a:latin typeface="儷黑 Pro"/>
              <a:ea typeface="儷黑 Pro"/>
              <a:cs typeface="儷黑 Pr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36" y="370784"/>
            <a:ext cx="4464064" cy="631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606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2323" y="26614"/>
            <a:ext cx="5755319" cy="1015663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豆知識排行榜</a:t>
            </a:r>
            <a:endParaRPr lang="en-US" sz="6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78" y="159391"/>
            <a:ext cx="814599" cy="8145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513" y="1093802"/>
            <a:ext cx="7194367" cy="5576181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332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8111" y="1397020"/>
            <a:ext cx="86924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火力</a:t>
            </a:r>
            <a:endParaRPr lang="en-US" altLang="zh-TW" sz="12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展示</a:t>
            </a:r>
            <a:endParaRPr lang="en-US" sz="12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282157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41242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713670" y="5172925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也很難知道什麼時候會用到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1360788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5" name="Rectangle 4"/>
          <p:cNvSpPr/>
          <p:nvPr/>
        </p:nvSpPr>
        <p:spPr>
          <a:xfrm rot="20897319">
            <a:off x="-580305" y="2610545"/>
            <a:ext cx="10321757" cy="1638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列管後備軍人動態統計表</a:t>
            </a:r>
            <a:endParaRPr lang="en-US" altLang="zh-CHT" sz="3700" dirty="0" smtClean="0"/>
          </a:p>
        </p:txBody>
      </p:sp>
      <p:sp>
        <p:nvSpPr>
          <p:cNvPr id="6" name="Rectangle 5"/>
          <p:cNvSpPr/>
          <p:nvPr/>
        </p:nvSpPr>
        <p:spPr>
          <a:xfrm rot="20897319">
            <a:off x="-551119" y="3883320"/>
            <a:ext cx="10321757" cy="163854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臺北市公廁點位資訊</a:t>
            </a:r>
            <a:endParaRPr lang="en-US" altLang="zh-CHT" sz="3700" dirty="0" smtClean="0"/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  <p:sp>
        <p:nvSpPr>
          <p:cNvPr id="8" name="Rectangle 7"/>
          <p:cNvSpPr/>
          <p:nvPr/>
        </p:nvSpPr>
        <p:spPr>
          <a:xfrm rot="20897319">
            <a:off x="876345" y="4898998"/>
            <a:ext cx="10321757" cy="163854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/>
              <a:t>臺北市加油站及加氣站分布圖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900" y="3160888"/>
            <a:ext cx="2859824" cy="369711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 rot="20897319">
            <a:off x="-551120" y="2003777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700" dirty="0" smtClean="0">
                <a:latin typeface="儷黑 Pro"/>
                <a:ea typeface="儷黑 Pro"/>
                <a:cs typeface="儷黑 Pro"/>
              </a:rPr>
              <a:t>不知道什麼時候會想點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958328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700" dirty="0" smtClean="0">
                <a:latin typeface="儷黑 Pro"/>
                <a:ea typeface="儷黑 Pro"/>
                <a:cs typeface="儷黑 Pro"/>
              </a:rPr>
              <a:t>不知道什麼時候會想</a:t>
            </a:r>
            <a:r>
              <a:rPr lang="zh-TW" altLang="en-US" sz="3700" dirty="0">
                <a:latin typeface="儷黑 Pro"/>
                <a:ea typeface="儷黑 Pro"/>
                <a:cs typeface="儷黑 Pro"/>
              </a:rPr>
              <a:t>看</a:t>
            </a:r>
            <a:endParaRPr lang="en-US" altLang="zh-CHT" sz="3700" dirty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298715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5222" y="1241798"/>
            <a:ext cx="8692444" cy="378565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就跟</a:t>
            </a:r>
            <a:endParaRPr lang="en-US" altLang="zh-TW" sz="12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廣告一樣</a:t>
            </a:r>
            <a:endParaRPr lang="en-US" sz="12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721" y="5027450"/>
            <a:ext cx="1171223" cy="117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69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959575"/>
            <a:ext cx="8692444" cy="378565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我們把</a:t>
            </a:r>
            <a:endParaRPr lang="en-US" altLang="zh-TW" sz="6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8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廣告</a:t>
            </a:r>
            <a:endParaRPr lang="en-US" altLang="zh-TW" sz="6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822686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959575"/>
            <a:ext cx="8692444" cy="5262979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換成</a:t>
            </a:r>
            <a:r>
              <a:rPr lang="en-US" altLang="zh-TW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 Open Data</a:t>
            </a:r>
          </a:p>
          <a:p>
            <a:pPr algn="ctr"/>
            <a:r>
              <a:rPr lang="zh-TW" altLang="en-US" sz="18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豆知識</a:t>
            </a:r>
            <a:endParaRPr lang="en-US" altLang="zh-TW" sz="18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en-US" sz="96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!!!???!!!</a:t>
            </a:r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3845375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9540" y="0"/>
            <a:ext cx="9289563" cy="721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461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181</Words>
  <Application>Microsoft Macintosh PowerPoint</Application>
  <PresentationFormat>On-screen Show (4:3)</PresentationFormat>
  <Paragraphs>59</Paragraphs>
  <Slides>18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Yahoo,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Chun-Yuan Cheng</dc:creator>
  <cp:lastModifiedBy>Chun-Yuan Cheng</cp:lastModifiedBy>
  <cp:revision>45</cp:revision>
  <dcterms:created xsi:type="dcterms:W3CDTF">2015-07-19T08:32:09Z</dcterms:created>
  <dcterms:modified xsi:type="dcterms:W3CDTF">2015-08-01T13:58:22Z</dcterms:modified>
</cp:coreProperties>
</file>

<file path=docProps/thumbnail.jpeg>
</file>